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50" d="100"/>
          <a:sy n="50" d="100"/>
        </p:scale>
        <p:origin x="42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63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510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075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93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4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579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730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8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03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418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07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1385E-3432-42BA-80CD-54FCD4FC0063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DEBFD-88DB-4FA9-AC52-9CBA9E067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04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5015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Quiz orale avec la prof </a:t>
            </a:r>
            <a:br>
              <a:rPr lang="fr-F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r>
              <a:rPr lang="fr-FR" sz="4800" i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(sur le nouveau vocabulaire)</a:t>
            </a:r>
            <a:endParaRPr lang="fr-FR" sz="4800" i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-1" y="1137559"/>
            <a:ext cx="7560129" cy="186145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00050" indent="-400050" algn="just">
              <a:buFont typeface="Arial" panose="020B0604020202020204" pitchFamily="34" charset="0"/>
              <a:buChar char="•"/>
            </a:pPr>
            <a:r>
              <a:rPr lang="fr-F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Je vais te donner 5 photos, et tu dois dire si tu aimais ou si tu n’aimais pas chaque activité quand tu étais petit(e).</a:t>
            </a:r>
            <a:endParaRPr lang="fr-FR" sz="4800" i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14399" y="2887436"/>
            <a:ext cx="6645729" cy="99604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fr-FR" i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Exemple: Quand j’étais petite, j’aimais </a:t>
            </a:r>
            <a:r>
              <a:rPr lang="fr-FR" i="1" u="sng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faire du manège</a:t>
            </a:r>
            <a:r>
              <a:rPr lang="fr-FR" i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  <a:endParaRPr lang="fr-FR" sz="4800" i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2" y="4071256"/>
            <a:ext cx="7560129" cy="154849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00050" indent="-400050" algn="just">
              <a:buFont typeface="Arial" panose="020B0604020202020204" pitchFamily="34" charset="0"/>
              <a:buChar char="•"/>
            </a:pPr>
            <a:r>
              <a:rPr lang="fr-F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Si tu </a:t>
            </a:r>
            <a:r>
              <a:rPr lang="fr-FR" u="sng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rates</a:t>
            </a:r>
            <a:r>
              <a:rPr lang="fr-F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une question, tu peux choisir deux autres activités à la fin pour </a:t>
            </a:r>
            <a:r>
              <a:rPr lang="fr-FR" u="sng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rattraper</a:t>
            </a:r>
            <a:r>
              <a:rPr lang="fr-F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les points</a:t>
            </a:r>
            <a:endParaRPr lang="fr-FR" sz="4800" i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3577" t="2240" b="6052"/>
          <a:stretch/>
        </p:blipFill>
        <p:spPr>
          <a:xfrm>
            <a:off x="7784645" y="0"/>
            <a:ext cx="4841421" cy="690698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5834742"/>
            <a:ext cx="7560129" cy="107224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00050" indent="-400050" algn="just">
              <a:buFont typeface="Arial" panose="020B0604020202020204" pitchFamily="34" charset="0"/>
              <a:buChar char="•"/>
            </a:pPr>
            <a:r>
              <a:rPr lang="fr-F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Pour chaque réponse, NH = 1.75 points, IL = 2 points   (NH = 87.5%, IL = 100%)</a:t>
            </a:r>
            <a:endParaRPr lang="fr-FR" sz="4800" i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4631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83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Adobe Arabic</vt:lpstr>
      <vt:lpstr>Arial</vt:lpstr>
      <vt:lpstr>Calibri</vt:lpstr>
      <vt:lpstr>Calibri Light</vt:lpstr>
      <vt:lpstr>Office Theme</vt:lpstr>
      <vt:lpstr>Quiz orale avec la prof  (sur le nouveau vocabulaire)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orale avec la prof  (sur le nouveau vocabulaire)</dc:title>
  <dc:creator>Danielle Berndt</dc:creator>
  <cp:lastModifiedBy>Danielle Berndt</cp:lastModifiedBy>
  <cp:revision>2</cp:revision>
  <dcterms:created xsi:type="dcterms:W3CDTF">2015-03-27T11:12:05Z</dcterms:created>
  <dcterms:modified xsi:type="dcterms:W3CDTF">2015-03-27T11:14:18Z</dcterms:modified>
</cp:coreProperties>
</file>